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40" r:id="rId2"/>
    <p:sldMasterId id="2147483707" r:id="rId3"/>
  </p:sldMasterIdLst>
  <p:notesMasterIdLst>
    <p:notesMasterId r:id="rId13"/>
  </p:notesMasterIdLst>
  <p:handoutMasterIdLst>
    <p:handoutMasterId r:id="rId14"/>
  </p:handoutMasterIdLst>
  <p:sldIdLst>
    <p:sldId id="289" r:id="rId4"/>
    <p:sldId id="261" r:id="rId5"/>
    <p:sldId id="291" r:id="rId6"/>
    <p:sldId id="263" r:id="rId7"/>
    <p:sldId id="290" r:id="rId8"/>
    <p:sldId id="269" r:id="rId9"/>
    <p:sldId id="287" r:id="rId10"/>
    <p:sldId id="292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E"/>
    <a:srgbClr val="E7E6E6"/>
    <a:srgbClr val="807F80"/>
    <a:srgbClr val="A5A6A6"/>
    <a:srgbClr val="585858"/>
    <a:srgbClr val="AAAAAA"/>
    <a:srgbClr val="929292"/>
    <a:srgbClr val="FFFF00"/>
    <a:srgbClr val="F1F2F2"/>
    <a:srgbClr val="F9F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CECB16-16B5-5356-F0BB-E3A6CDEDCAB2}" v="188" dt="2026-05-04T18:51:26.114"/>
  </p1510:revLst>
</p1510:revInfo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9"/>
    <p:restoredTop sz="96959"/>
  </p:normalViewPr>
  <p:slideViewPr>
    <p:cSldViewPr snapToGrid="0" snapToObjects="1" showGuides="1">
      <p:cViewPr varScale="1">
        <p:scale>
          <a:sx n="115" d="100"/>
          <a:sy n="115" d="100"/>
        </p:scale>
        <p:origin x="240" y="2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pPr>
            <a:r>
              <a:rPr lang="en-US" sz="1500" b="1" i="0" dirty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CHART TITLE</a:t>
            </a:r>
          </a:p>
        </c:rich>
      </c:tx>
      <c:layout>
        <c:manualLayout>
          <c:xMode val="edge"/>
          <c:yMode val="edge"/>
          <c:x val="0.4125591670014578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bg1"/>
              </a:solidFill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9F9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Inter Medium" panose="020B05020300000000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86-7743-A8E3-CB06C727B34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Inter Medium" panose="020B05020300000000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86-7743-A8E3-CB06C727B34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Inter Medium" panose="020B05020300000000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86-7743-A8E3-CB06C727B34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54763968"/>
        <c:axId val="571192768"/>
      </c:barChart>
      <c:catAx>
        <c:axId val="115476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71192768"/>
        <c:crosses val="autoZero"/>
        <c:auto val="1"/>
        <c:lblAlgn val="ctr"/>
        <c:lblOffset val="100"/>
        <c:noMultiLvlLbl val="0"/>
      </c:catAx>
      <c:valAx>
        <c:axId val="571192768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rgbClr val="E6E6E6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15476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52552523746062"/>
          <c:y val="0.93412845896881036"/>
          <c:w val="0.40894878693928838"/>
          <c:h val="6.5871541031189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Arial" panose="020B0604020202020204" pitchFamily="34" charset="0"/>
              <a:ea typeface="Inter Medium" panose="020B05020300000000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pPr>
            <a:r>
              <a:rPr lang="en-US" sz="1500" b="1" i="0" dirty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SALES</a:t>
            </a:r>
          </a:p>
        </c:rich>
      </c:tx>
      <c:layout>
        <c:manualLayout>
          <c:xMode val="edge"/>
          <c:yMode val="edge"/>
          <c:x val="0.4031579225872410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54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E5-BC47-8800-5A9F6026E152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E5-BC47-8800-5A9F6026E152}"/>
              </c:ext>
            </c:extLst>
          </c:dPt>
          <c:dPt>
            <c:idx val="2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AE5-BC47-8800-5A9F6026E152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E5-BC47-8800-5A9F6026E152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65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E5-BC47-8800-5A9F6026E1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2155787985527038E-2"/>
          <c:y val="0.92494248187899974"/>
          <c:w val="0.81568842402894592"/>
          <c:h val="7.50575181210002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Arial" panose="020B0604020202020204" pitchFamily="34" charset="0"/>
              <a:ea typeface="Inter Medium" panose="020B05020300000000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pPr>
            <a:r>
              <a:rPr lang="en-US" sz="1500" b="1" i="0" dirty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CHART TITLE</a:t>
            </a:r>
          </a:p>
        </c:rich>
      </c:tx>
      <c:layout>
        <c:manualLayout>
          <c:xMode val="edge"/>
          <c:yMode val="edge"/>
          <c:x val="0.4125591670014578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9F9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Inter Medium" panose="020B05020300000000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4B-6C47-972A-B110C8D37BE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Inter Medium" panose="020B05020300000000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4B-6C47-972A-B110C8D37BE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Inter Medium" panose="020B05020300000000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4B-6C47-972A-B110C8D37BE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54763968"/>
        <c:axId val="571192768"/>
      </c:barChart>
      <c:catAx>
        <c:axId val="115476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71192768"/>
        <c:crosses val="autoZero"/>
        <c:auto val="1"/>
        <c:lblAlgn val="ctr"/>
        <c:lblOffset val="100"/>
        <c:noMultiLvlLbl val="0"/>
      </c:catAx>
      <c:valAx>
        <c:axId val="571192768"/>
        <c:scaling>
          <c:orientation val="minMax"/>
        </c:scaling>
        <c:delete val="0"/>
        <c:axPos val="l"/>
        <c:majorGridlines>
          <c:spPr>
            <a:ln w="15875" cap="flat" cmpd="sng" algn="ctr">
              <a:solidFill>
                <a:srgbClr val="E6E6E6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15476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52552523746062"/>
          <c:y val="0.93412845896881036"/>
          <c:w val="0.40894878693928838"/>
          <c:h val="6.5871541031189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Inter Medium" panose="020B05020300000000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pPr>
            <a:r>
              <a:rPr lang="en-US" sz="1500" b="1" i="0" dirty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SALES</a:t>
            </a:r>
          </a:p>
        </c:rich>
      </c:tx>
      <c:layout>
        <c:manualLayout>
          <c:xMode val="edge"/>
          <c:yMode val="edge"/>
          <c:x val="0.4031579225872410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54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8E-CD47-A703-74F3E808FEB0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8E-CD47-A703-74F3E808FEB0}"/>
              </c:ext>
            </c:extLst>
          </c:dPt>
          <c:dPt>
            <c:idx val="2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98E-CD47-A703-74F3E808FEB0}"/>
              </c:ext>
            </c:extLst>
          </c:dPt>
          <c:dPt>
            <c:idx val="3"/>
            <c:bubble3D val="0"/>
            <c:spPr>
              <a:solidFill>
                <a:schemeClr val="bg2"/>
              </a:solidFill>
              <a:ln w="2540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98E-CD47-A703-74F3E808FEB0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65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98E-CD47-A703-74F3E808F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2155787985527038E-2"/>
          <c:y val="0.92494248187899974"/>
          <c:w val="0.81568842402894592"/>
          <c:h val="7.50575181210002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Inter Medium" panose="020B05020300000000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8C3969-9E63-A345-BB21-C4F80F17B8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2AFF04-979D-ED46-A90F-3C0B9D5964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77756-703A-4C45-96D0-2261A4FADC57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8A9E3F-2800-654D-A508-43B1B8C345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DB950-E412-6D41-986A-A4F7198885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AD6D8-DF40-6D42-973A-CD331A9D1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09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A7845-6E42-A54B-BDCA-C3518250E7BF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41982-9C9C-C141-8575-EDABC0346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24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5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inė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36F833E-D503-7449-87CC-B8E383BC66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9021" y="424809"/>
            <a:ext cx="862883" cy="983770"/>
          </a:xfrm>
          <a:prstGeom prst="rect">
            <a:avLst/>
          </a:prstGeom>
        </p:spPr>
      </p:pic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62B305F-E454-6A49-BE5A-20AC4E248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2355" y="5837238"/>
            <a:ext cx="8854531" cy="4000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Subantraštė</a:t>
            </a:r>
            <a:endParaRPr lang="en-US" dirty="0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AD15DE3A-FC37-F54E-907A-A159B33E94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2355" y="1952625"/>
            <a:ext cx="8854531" cy="353452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000" b="1" i="0">
                <a:solidFill>
                  <a:srgbClr val="FFFF00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861843-38B4-D148-99E5-9F4C3E2339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56850" y="0"/>
            <a:ext cx="190500" cy="6858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7BC27-E701-EC4E-A29B-BA55A67673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8847686" y="3603890"/>
            <a:ext cx="4985555" cy="64368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</a:lstStyle>
          <a:p>
            <a:pPr lvl="0"/>
            <a:r>
              <a:rPr lang="en-GB" dirty="0"/>
              <a:t>UŽ KIEKVIENOS TECHNOLOGIJOS – ŽMOGUS</a:t>
            </a:r>
            <a:endParaRPr lang="en-LT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3236F9-E2AE-0F43-8E57-369CAB5520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3" r="14257" b="-238517"/>
          <a:stretch/>
        </p:blipFill>
        <p:spPr>
          <a:xfrm>
            <a:off x="0" y="958421"/>
            <a:ext cx="10453816" cy="128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80B7D9-02D2-AC4C-8368-6F07A5A2E8F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93495" y="858795"/>
            <a:ext cx="1104900" cy="2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35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s_Bal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CD1856C-F327-BF49-A715-D3258E845A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5" y="600737"/>
            <a:ext cx="8978606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4B86B12-DA76-274D-9D4F-46D64739DB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930" y="4374624"/>
            <a:ext cx="9828212" cy="186072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587BF503-4657-4144-AE5A-7FC3C4A846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3723" y="3048000"/>
            <a:ext cx="9828212" cy="101934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Antraštė 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66F165C-7173-9B41-9B41-5FC5C0B7D5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51225"/>
            <a:ext cx="12192000" cy="190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47D6DC-D91B-A144-80BE-9E55BF0FD1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163222" y="696316"/>
            <a:ext cx="590985" cy="318475"/>
          </a:xfrm>
          <a:prstGeom prst="rect">
            <a:avLst/>
          </a:prstGeom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D405FBB-9895-7146-BF23-12D1784B464A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462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as_Dvi daly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6D8A384-C846-7641-BEB4-42006FEB5447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14" name="Text Placeholder 20">
            <a:extLst>
              <a:ext uri="{FF2B5EF4-FFF2-40B4-BE49-F238E27FC236}">
                <a16:creationId xmlns:a16="http://schemas.microsoft.com/office/drawing/2014/main" id="{F497E261-9388-AC42-BFA8-252592EA0D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930" y="2924175"/>
            <a:ext cx="4922888" cy="3311169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B5FF6581-2E75-F54C-AC74-4CFB308232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5" y="600737"/>
            <a:ext cx="4921173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ANTRAŠTĖ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2E6D4784-2EA3-C74A-80A6-6E53A34590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35930" y="2924175"/>
            <a:ext cx="4922888" cy="3311169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5592035A-2271-5843-9AF4-E3E9FDCF01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45" y="600737"/>
            <a:ext cx="4921173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i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ANTRAŠTĖ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EC282FF-8A8E-4743-8FE6-0CBA9BBA69B5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372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  <p15:guide id="19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as_Dvi daly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6D8A384-C846-7641-BEB4-42006FEB5447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14" name="Text Placeholder 20">
            <a:extLst>
              <a:ext uri="{FF2B5EF4-FFF2-40B4-BE49-F238E27FC236}">
                <a16:creationId xmlns:a16="http://schemas.microsoft.com/office/drawing/2014/main" id="{F497E261-9388-AC42-BFA8-252592EA0D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930" y="2924175"/>
            <a:ext cx="4922888" cy="3311169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B5FF6581-2E75-F54C-AC74-4CFB308232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5" y="600737"/>
            <a:ext cx="4921173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i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ANTRAŠTĖ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2E6D4784-2EA3-C74A-80A6-6E53A34590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35930" y="2924175"/>
            <a:ext cx="4922888" cy="3311169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5592035A-2271-5843-9AF4-E3E9FDCF01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45" y="600737"/>
            <a:ext cx="4921173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ANTRAŠTĖ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B83568EC-B77A-0E4D-9628-B5B410A3918A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bg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394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  <p15:guide id="19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as_Keturios daly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224FEE-B2A5-5B45-808C-F0B694341654}"/>
              </a:ext>
            </a:extLst>
          </p:cNvPr>
          <p:cNvSpPr/>
          <p:nvPr userDrawn="1"/>
        </p:nvSpPr>
        <p:spPr>
          <a:xfrm>
            <a:off x="6096001" y="1"/>
            <a:ext cx="6095999" cy="3428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B72BBEF3-610E-084B-8035-69D7E509C5A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9600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69113ABE-874B-0647-8AAD-DE5BA4A26C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3597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4E145C-81F0-8344-8DEA-9501D7BD7159}"/>
              </a:ext>
            </a:extLst>
          </p:cNvPr>
          <p:cNvSpPr/>
          <p:nvPr userDrawn="1"/>
        </p:nvSpPr>
        <p:spPr>
          <a:xfrm>
            <a:off x="1" y="3429001"/>
            <a:ext cx="6095999" cy="3428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19" name="Text Placeholder 20">
            <a:extLst>
              <a:ext uri="{FF2B5EF4-FFF2-40B4-BE49-F238E27FC236}">
                <a16:creationId xmlns:a16="http://schemas.microsoft.com/office/drawing/2014/main" id="{BAFEA5EF-7EB5-B242-B569-0521DECA7C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9600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0" name="Text Placeholder 20">
            <a:extLst>
              <a:ext uri="{FF2B5EF4-FFF2-40B4-BE49-F238E27FC236}">
                <a16:creationId xmlns:a16="http://schemas.microsoft.com/office/drawing/2014/main" id="{3E63EFE9-5010-3C45-ABA3-DB0AF79AC1E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63597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</p:spTree>
    <p:extLst>
      <p:ext uri="{BB962C8B-B14F-4D97-AF65-F5344CB8AC3E}">
        <p14:creationId xmlns:p14="http://schemas.microsoft.com/office/powerpoint/2010/main" val="29627740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  <p15:guide id="19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as_Keturios daly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04E145C-81F0-8344-8DEA-9501D7BD7159}"/>
              </a:ext>
            </a:extLst>
          </p:cNvPr>
          <p:cNvSpPr/>
          <p:nvPr userDrawn="1"/>
        </p:nvSpPr>
        <p:spPr>
          <a:xfrm>
            <a:off x="1" y="-1"/>
            <a:ext cx="6095999" cy="3428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224FEE-B2A5-5B45-808C-F0B694341654}"/>
              </a:ext>
            </a:extLst>
          </p:cNvPr>
          <p:cNvSpPr/>
          <p:nvPr userDrawn="1"/>
        </p:nvSpPr>
        <p:spPr>
          <a:xfrm>
            <a:off x="6096001" y="3428998"/>
            <a:ext cx="6095999" cy="3428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B72BBEF3-610E-084B-8035-69D7E509C5A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9600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69113ABE-874B-0647-8AAD-DE5BA4A26C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3597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9" name="Text Placeholder 20">
            <a:extLst>
              <a:ext uri="{FF2B5EF4-FFF2-40B4-BE49-F238E27FC236}">
                <a16:creationId xmlns:a16="http://schemas.microsoft.com/office/drawing/2014/main" id="{BAFEA5EF-7EB5-B242-B569-0521DECA7C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9600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0" name="Text Placeholder 20">
            <a:extLst>
              <a:ext uri="{FF2B5EF4-FFF2-40B4-BE49-F238E27FC236}">
                <a16:creationId xmlns:a16="http://schemas.microsoft.com/office/drawing/2014/main" id="{3E63EFE9-5010-3C45-ABA3-DB0AF79AC1E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63597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</p:spTree>
    <p:extLst>
      <p:ext uri="{BB962C8B-B14F-4D97-AF65-F5344CB8AC3E}">
        <p14:creationId xmlns:p14="http://schemas.microsoft.com/office/powerpoint/2010/main" val="236036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  <p15:guide id="19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kstas_Keturios daly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ECE84176-04FD-7E44-80FE-534E00AD6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Placeholder 20">
            <a:extLst>
              <a:ext uri="{FF2B5EF4-FFF2-40B4-BE49-F238E27FC236}">
                <a16:creationId xmlns:a16="http://schemas.microsoft.com/office/drawing/2014/main" id="{A2479587-0613-014A-907C-7A6BD40A26A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9600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9" name="Text Placeholder 20">
            <a:extLst>
              <a:ext uri="{FF2B5EF4-FFF2-40B4-BE49-F238E27FC236}">
                <a16:creationId xmlns:a16="http://schemas.microsoft.com/office/drawing/2014/main" id="{0FAD5EC6-4199-5C46-B4E6-5A8F4773425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3597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63654EC9-44A8-5048-83C2-2359A000B8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9600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1" name="Text Placeholder 20">
            <a:extLst>
              <a:ext uri="{FF2B5EF4-FFF2-40B4-BE49-F238E27FC236}">
                <a16:creationId xmlns:a16="http://schemas.microsoft.com/office/drawing/2014/main" id="{87ED44B0-B49B-2E43-9448-B9CA2D9A13B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63597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</p:spTree>
    <p:extLst>
      <p:ext uri="{BB962C8B-B14F-4D97-AF65-F5344CB8AC3E}">
        <p14:creationId xmlns:p14="http://schemas.microsoft.com/office/powerpoint/2010/main" val="29675304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kstas_Keturios daly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C747910-06FD-4846-B37B-91A91EE5B3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Placeholder 20">
            <a:extLst>
              <a:ext uri="{FF2B5EF4-FFF2-40B4-BE49-F238E27FC236}">
                <a16:creationId xmlns:a16="http://schemas.microsoft.com/office/drawing/2014/main" id="{719F9151-DC16-CE4F-9309-39250B29EA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9600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C502A480-02A7-4745-AB98-DBF61781251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3597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9DD59F3E-D979-E24A-8E0A-3B87A2DA64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9600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F8037D3B-F9E1-394A-A1A9-880049C2F5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63597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</p:spTree>
    <p:extLst>
      <p:ext uri="{BB962C8B-B14F-4D97-AF65-F5344CB8AC3E}">
        <p14:creationId xmlns:p14="http://schemas.microsoft.com/office/powerpoint/2010/main" val="1770696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kutinė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36F833E-D503-7449-87CC-B8E383BC66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9021" y="424809"/>
            <a:ext cx="862883" cy="983770"/>
          </a:xfrm>
          <a:prstGeom prst="rect">
            <a:avLst/>
          </a:prstGeom>
        </p:spPr>
      </p:pic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AD15DE3A-FC37-F54E-907A-A159B33E94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2355" y="2909230"/>
            <a:ext cx="8854531" cy="3534526"/>
          </a:xfrm>
          <a:prstGeom prst="rect">
            <a:avLst/>
          </a:prstGeo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0" b="1" i="0">
                <a:solidFill>
                  <a:srgbClr val="FFFF00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Q&amp;A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861843-38B4-D148-99E5-9F4C3E2339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56850" y="0"/>
            <a:ext cx="190500" cy="6858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7BC27-E701-EC4E-A29B-BA55A67673F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8847686" y="3603890"/>
            <a:ext cx="4985555" cy="64368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</a:lstStyle>
          <a:p>
            <a:pPr lvl="0"/>
            <a:r>
              <a:rPr lang="en-GB" dirty="0"/>
              <a:t>UŽ KIEKVIENOS TECHNOLOGIJOS – ŽMOGUS</a:t>
            </a:r>
            <a:endParaRPr lang="en-LT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3236F9-E2AE-0F43-8E57-369CAB5520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3" r="14257" b="-238517"/>
          <a:stretch/>
        </p:blipFill>
        <p:spPr>
          <a:xfrm>
            <a:off x="0" y="958421"/>
            <a:ext cx="10453816" cy="128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80B7D9-02D2-AC4C-8368-6F07A5A2E8F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93495" y="858795"/>
            <a:ext cx="1104900" cy="2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757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968082D-F45E-1B49-9FC3-AAC24B3207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62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_Antraštė_Bal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0E515E2-7668-514A-A0B4-AC7D06DDB5F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4" y="600737"/>
            <a:ext cx="9908045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5F302F9B-B4B3-B045-8492-FFC9D530256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449388"/>
            <a:ext cx="12192000" cy="540861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90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in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4141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_Antraštė_Juo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0E515E2-7668-514A-A0B4-AC7D06DDB5F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4" y="600737"/>
            <a:ext cx="9908045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5F302F9B-B4B3-B045-8492-FFC9D530256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449388"/>
            <a:ext cx="12192000" cy="540861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11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i_Foto_Juo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0E515E2-7668-514A-A0B4-AC7D06DDB5F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4" y="600737"/>
            <a:ext cx="10908714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45230BBD-D8AC-0545-A7D5-13382E10E93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177" y="1809749"/>
            <a:ext cx="5181597" cy="433387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10D8EEC7-A4A8-754E-B0D5-1BD7DE8A817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68761" y="1809749"/>
            <a:ext cx="5181597" cy="433387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B18BB3B5-113D-8548-9F2F-322C167FD2BE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bg1"/>
                </a:solidFill>
                <a:latin typeface="Inter Semi Bold" panose="020B0502030000000004" pitchFamily="34" charset="0"/>
                <a:ea typeface="Inter Semi Bold" panose="020B0502030000000004" pitchFamily="34" charset="0"/>
                <a:cs typeface="Inter Semi Bold" panose="020B05020300000000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bg1"/>
              </a:solidFill>
              <a:latin typeface="Inter Semi Bold" panose="020B0502030000000004" pitchFamily="34" charset="0"/>
              <a:ea typeface="Inter Semi Bold" panose="020B0502030000000004" pitchFamily="34" charset="0"/>
              <a:cs typeface="Inter Semi Bold" panose="020B050203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550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i_Foto_Bal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0E515E2-7668-514A-A0B4-AC7D06DDB5F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4" y="600737"/>
            <a:ext cx="10908714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45230BBD-D8AC-0545-A7D5-13382E10E93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177" y="1809749"/>
            <a:ext cx="5181597" cy="433387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10D8EEC7-A4A8-754E-B0D5-1BD7DE8A817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68761" y="1809749"/>
            <a:ext cx="5181597" cy="433387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86F870C-64A2-4745-A31D-1B11AEC206B2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Inter Semi Bold" panose="020B0502030000000004" pitchFamily="34" charset="0"/>
                <a:ea typeface="Inter Semi Bold" panose="020B0502030000000004" pitchFamily="34" charset="0"/>
                <a:cs typeface="Inter Semi Bold" panose="020B05020300000000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tx1"/>
              </a:solidFill>
              <a:latin typeface="Inter Semi Bold" panose="020B0502030000000004" pitchFamily="34" charset="0"/>
              <a:ea typeface="Inter Semi Bold" panose="020B0502030000000004" pitchFamily="34" charset="0"/>
              <a:cs typeface="Inter Semi Bold" panose="020B050203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385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_Antraštė_Tekstas_Juo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B5F1E7A3-042D-1A41-A4EE-C4B741F2F95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35930" y="2924175"/>
            <a:ext cx="4922888" cy="3311169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93B77B-8341-1C44-8B13-EC418665B44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45" y="600737"/>
            <a:ext cx="4921173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ANTRAŠTĖ</a:t>
            </a:r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87791077-CFD2-474A-ADBD-B95943A9190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" y="1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D9565FE-3CF5-C940-8534-EF27E7FE6B39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bg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32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  <p15:guide id="19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_Antraštė_Tekstas_Bal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2E6D4784-2EA3-C74A-80A6-6E53A34590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35930" y="2924175"/>
            <a:ext cx="4922888" cy="3311169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5592035A-2271-5843-9AF4-E3E9FDCF01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45" y="600737"/>
            <a:ext cx="4921173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i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ANTRAŠTĖ</a:t>
            </a:r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FB2BAA7-03FA-7D45-B48B-16E2EB97900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" y="1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E960C207-DFB8-7C44-BEFE-3C8BB4B229DC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787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  <p15:guide id="19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raštė_Tekstas_Foto_Juo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FB2BAA7-03FA-7D45-B48B-16E2EB97900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000" y="1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66AC166F-BD2D-6D49-902E-EA2D168F6C1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930" y="2924175"/>
            <a:ext cx="4922888" cy="3311169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1CCD885-C1EB-3A48-B8A0-CC1F23EEB6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5" y="600737"/>
            <a:ext cx="4921173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ANTRAŠTĖ</a:t>
            </a:r>
          </a:p>
        </p:txBody>
      </p:sp>
    </p:spTree>
    <p:extLst>
      <p:ext uri="{BB962C8B-B14F-4D97-AF65-F5344CB8AC3E}">
        <p14:creationId xmlns:p14="http://schemas.microsoft.com/office/powerpoint/2010/main" val="1562306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  <p15:guide id="19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raštė_Tekstas_Foto_Bal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FB2BAA7-03FA-7D45-B48B-16E2EB97900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000" y="1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66AC166F-BD2D-6D49-902E-EA2D168F6C1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930" y="2924175"/>
            <a:ext cx="4922888" cy="3311169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1CCD885-C1EB-3A48-B8A0-CC1F23EEB6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5" y="600737"/>
            <a:ext cx="4921173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 i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ANTRAŠTĖ</a:t>
            </a:r>
          </a:p>
        </p:txBody>
      </p:sp>
    </p:spTree>
    <p:extLst>
      <p:ext uri="{BB962C8B-B14F-4D97-AF65-F5344CB8AC3E}">
        <p14:creationId xmlns:p14="http://schemas.microsoft.com/office/powerpoint/2010/main" val="3322117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  <p15:guide id="19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to_Antraštė_Keturios daly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69113ABE-874B-0647-8AAD-DE5BA4A26C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3597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9" name="Text Placeholder 20">
            <a:extLst>
              <a:ext uri="{FF2B5EF4-FFF2-40B4-BE49-F238E27FC236}">
                <a16:creationId xmlns:a16="http://schemas.microsoft.com/office/drawing/2014/main" id="{BAFEA5EF-7EB5-B242-B569-0521DECA7C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9600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D95773F8-D068-1F4A-994E-CAA5A3CA9D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3429001"/>
            <a:ext cx="6096000" cy="3428997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2F83555-CE96-6D4C-89FF-4953A94371F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1"/>
            <a:ext cx="6096000" cy="3428997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989932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  <p15:guide id="19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to_Antraštė_Keturios daly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69113ABE-874B-0647-8AAD-DE5BA4A26C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3597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9" name="Text Placeholder 20">
            <a:extLst>
              <a:ext uri="{FF2B5EF4-FFF2-40B4-BE49-F238E27FC236}">
                <a16:creationId xmlns:a16="http://schemas.microsoft.com/office/drawing/2014/main" id="{BAFEA5EF-7EB5-B242-B569-0521DECA7C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9600" y="342900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D95773F8-D068-1F4A-994E-CAA5A3CA9D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3429001"/>
            <a:ext cx="6096000" cy="3428997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2F83555-CE96-6D4C-89FF-4953A94371F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1"/>
            <a:ext cx="6096000" cy="3428997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89915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  <p15:guide id="19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oto_Antraštė_Keturios daly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D95773F8-D068-1F4A-994E-CAA5A3CA9D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1"/>
            <a:ext cx="6096000" cy="3428997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69113ABE-874B-0647-8AAD-DE5BA4A26C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3597" y="3428998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9" name="Text Placeholder 20">
            <a:extLst>
              <a:ext uri="{FF2B5EF4-FFF2-40B4-BE49-F238E27FC236}">
                <a16:creationId xmlns:a16="http://schemas.microsoft.com/office/drawing/2014/main" id="{BAFEA5EF-7EB5-B242-B569-0521DECA7C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9600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2F83555-CE96-6D4C-89FF-4953A94371F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3429003"/>
            <a:ext cx="6096000" cy="3428997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1970571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  <p15:guide id="19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ulin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147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to_Antraštė_Keturios daly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D95773F8-D068-1F4A-994E-CAA5A3CA9D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1"/>
            <a:ext cx="6096000" cy="3428997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69113ABE-874B-0647-8AAD-DE5BA4A26C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3597" y="3428998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9" name="Text Placeholder 20">
            <a:extLst>
              <a:ext uri="{FF2B5EF4-FFF2-40B4-BE49-F238E27FC236}">
                <a16:creationId xmlns:a16="http://schemas.microsoft.com/office/drawing/2014/main" id="{BAFEA5EF-7EB5-B242-B569-0521DECA7C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9600" y="0"/>
            <a:ext cx="4534568" cy="342899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2F83555-CE96-6D4C-89FF-4953A94371F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3429003"/>
            <a:ext cx="6096000" cy="3428997"/>
          </a:xfrm>
          <a:prstGeom prst="rect">
            <a:avLst/>
          </a:prstGeom>
        </p:spPr>
        <p:txBody>
          <a:bodyPr/>
          <a:lstStyle/>
          <a:p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911777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>
          <p15:clr>
            <a:srgbClr val="FBAE40"/>
          </p15:clr>
        </p15:guide>
        <p15:guide id="2" pos="1096">
          <p15:clr>
            <a:srgbClr val="FBAE40"/>
          </p15:clr>
        </p15:guide>
        <p15:guide id="3" pos="4384">
          <p15:clr>
            <a:srgbClr val="FBAE40"/>
          </p15:clr>
        </p15:guide>
        <p15:guide id="4" pos="2184">
          <p15:clr>
            <a:srgbClr val="FBAE40"/>
          </p15:clr>
        </p15:guide>
        <p15:guide id="5" pos="3296">
          <p15:clr>
            <a:srgbClr val="FBAE40"/>
          </p15:clr>
        </p15:guide>
        <p15:guide id="6" pos="5473">
          <p15:clr>
            <a:srgbClr val="FBAE40"/>
          </p15:clr>
        </p15:guide>
        <p15:guide id="8" pos="6584">
          <p15:clr>
            <a:srgbClr val="FBAE40"/>
          </p15:clr>
        </p15:guide>
        <p15:guide id="9" pos="6040">
          <p15:clr>
            <a:srgbClr val="FBAE40"/>
          </p15:clr>
        </p15:guide>
        <p15:guide id="10" orient="horz" pos="3090">
          <p15:clr>
            <a:srgbClr val="FBAE40"/>
          </p15:clr>
        </p15:guide>
        <p15:guide id="11" orient="horz" pos="1842">
          <p15:clr>
            <a:srgbClr val="FBAE40"/>
          </p15:clr>
        </p15:guide>
        <p15:guide id="12" orient="horz" pos="1230">
          <p15:clr>
            <a:srgbClr val="FBAE40"/>
          </p15:clr>
        </p15:guide>
        <p15:guide id="13" orient="horz" pos="913">
          <p15:clr>
            <a:srgbClr val="FBAE40"/>
          </p15:clr>
        </p15:guide>
        <p15:guide id="14" orient="horz" pos="618">
          <p15:clr>
            <a:srgbClr val="FBAE40"/>
          </p15:clr>
        </p15:guide>
        <p15:guide id="15" orient="horz" pos="2478">
          <p15:clr>
            <a:srgbClr val="FBAE40"/>
          </p15:clr>
        </p15:guide>
        <p15:guide id="16" pos="393">
          <p15:clr>
            <a:srgbClr val="FBAE40"/>
          </p15:clr>
        </p15:guide>
        <p15:guide id="17" orient="horz" pos="3929">
          <p15:clr>
            <a:srgbClr val="FBAE40"/>
          </p15:clr>
        </p15:guide>
        <p15:guide id="18" orient="horz" pos="368">
          <p15:clr>
            <a:srgbClr val="FBAE40"/>
          </p15:clr>
        </p15:guide>
        <p15:guide id="19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a_Juodas fona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B4F772-2275-974B-AA4E-C0D2280B6421}"/>
              </a:ext>
            </a:extLst>
          </p:cNvPr>
          <p:cNvSpPr txBox="1"/>
          <p:nvPr userDrawn="1"/>
        </p:nvSpPr>
        <p:spPr>
          <a:xfrm>
            <a:off x="1279922" y="403225"/>
            <a:ext cx="9632156" cy="198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en-GB" sz="1800" b="1" i="0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SVARBU (ŠITA SKAIDRĖ NĖRA ŠABLONO DALIS)</a:t>
            </a:r>
            <a:endParaRPr lang="lt-LT" b="1" i="0" dirty="0">
              <a:solidFill>
                <a:srgbClr val="FFFF00"/>
              </a:solidFill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lt-LT" b="0" i="0" dirty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Nusikopijuokite diagramą:</a:t>
            </a:r>
          </a:p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1.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Nueikite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į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View panel </a:t>
            </a: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2.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Pasirinkite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Slide Master </a:t>
            </a: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3.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Nusikopijuokite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diagramą</a:t>
            </a:r>
            <a:b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</a:b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4.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Uždarykite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Slide Master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: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pasirinkite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Normal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5.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Įklijuokite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diagramą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savo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skaidrėje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.</a:t>
            </a:r>
            <a:endParaRPr lang="lt-LT" sz="1600" b="0" i="0" u="none" strike="noStrike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lt-LT" b="1" i="0" dirty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t>Visos kitos diagramos turi būti kuriamos remiantis esama stilistika.</a:t>
            </a:r>
            <a:endParaRPr lang="en-US" b="1" i="0" dirty="0">
              <a:solidFill>
                <a:schemeClr val="bg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ECDE41A-C15A-8C4B-A12D-1A07B994E01E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983733450"/>
              </p:ext>
            </p:extLst>
          </p:nvPr>
        </p:nvGraphicFramePr>
        <p:xfrm>
          <a:off x="988701" y="2767449"/>
          <a:ext cx="5988569" cy="3899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E189536-B994-8B44-9AD6-1E9B3000F88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81667176"/>
              </p:ext>
            </p:extLst>
          </p:nvPr>
        </p:nvGraphicFramePr>
        <p:xfrm>
          <a:off x="7585316" y="3085203"/>
          <a:ext cx="4006368" cy="3581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23109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a_Baltas fo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22D502-64E2-DE49-8A59-1D3013B76A6E}"/>
              </a:ext>
            </a:extLst>
          </p:cNvPr>
          <p:cNvSpPr txBox="1"/>
          <p:nvPr userDrawn="1"/>
        </p:nvSpPr>
        <p:spPr>
          <a:xfrm>
            <a:off x="1279922" y="403225"/>
            <a:ext cx="9632156" cy="198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en-GB" sz="18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SVARBU (ŠITA SKAIDRĖ NĖRA ŠABLONO DALIS)</a:t>
            </a:r>
            <a:endParaRPr lang="lt-LT" b="1" i="0" dirty="0">
              <a:solidFill>
                <a:schemeClr val="tx1"/>
              </a:solidFill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lt-LT" b="0" i="0" dirty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Nusikopijuokite diagramą:</a:t>
            </a:r>
          </a:p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1.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Nueikite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į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View panel </a:t>
            </a: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2.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Pasirinkite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Slide Master </a:t>
            </a: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3.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Nusikopijuokite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diagramą</a:t>
            </a:r>
            <a:b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</a:b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4.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Uždarykite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Slide Master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: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pasirinkite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Normal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5.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Įklijuokite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diagramą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savo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skaidrėje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.</a:t>
            </a:r>
            <a:endParaRPr lang="lt-LT" sz="1600" b="0" i="0" u="none" strike="noStrike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lt-LT" b="1" i="0" dirty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t>Visos kitos diagramos turi būti kuriamos remiantis esama stilistika.</a:t>
            </a:r>
            <a:endParaRPr lang="en-US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EE4845D-B78D-4A46-9763-62D727630EA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737979793"/>
              </p:ext>
            </p:extLst>
          </p:nvPr>
        </p:nvGraphicFramePr>
        <p:xfrm>
          <a:off x="988701" y="2763075"/>
          <a:ext cx="5995285" cy="3903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A0CB8A1-1010-EC4F-B6C5-EFB7467F76EE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245475880"/>
              </p:ext>
            </p:extLst>
          </p:nvPr>
        </p:nvGraphicFramePr>
        <p:xfrm>
          <a:off x="7585316" y="3085203"/>
          <a:ext cx="4006368" cy="3581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810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ntelė_Juodas fona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0A4775A3-EB07-A141-A562-5216ADEA360A}"/>
              </a:ext>
            </a:extLst>
          </p:cNvPr>
          <p:cNvSpPr txBox="1"/>
          <p:nvPr userDrawn="1"/>
        </p:nvSpPr>
        <p:spPr>
          <a:xfrm>
            <a:off x="1102519" y="698500"/>
            <a:ext cx="9986962" cy="1532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en-GB" sz="1800" b="1" i="0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SVARBU (ŠITA SKAIDRĖ NĖRA ŠABLONO DALIS)</a:t>
            </a:r>
            <a:endParaRPr lang="lt-LT" b="1" i="0" dirty="0">
              <a:solidFill>
                <a:srgbClr val="FFFF00"/>
              </a:solidFill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lt-LT" b="0" i="0" dirty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Nusikopijuokite lentelę: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1.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Nueikite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į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View panel </a:t>
            </a: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2.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Pasirinkite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Slide Master </a:t>
            </a: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3.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Nusikopijuokite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lentelę</a:t>
            </a:r>
            <a:b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</a:b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4.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Uždarykite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Slide Master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: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pasirinkite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Normal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1" i="0" u="none" strike="noStrike" kern="12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5.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Įklijuokite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lentelę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savo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skaidrėje</a:t>
            </a:r>
            <a:r>
              <a:rPr lang="en-GB" sz="1600" b="0" i="0" u="none" strike="noStrik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.</a:t>
            </a:r>
            <a:endParaRPr lang="lt-LT" sz="1600" b="0" i="0" u="none" strike="noStrike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DCF25F-588F-FA48-A5FB-9F332A23BADD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31052889"/>
              </p:ext>
            </p:extLst>
          </p:nvPr>
        </p:nvGraphicFramePr>
        <p:xfrm>
          <a:off x="947737" y="2736570"/>
          <a:ext cx="10077314" cy="34750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463">
                  <a:extLst>
                    <a:ext uri="{9D8B030D-6E8A-4147-A177-3AD203B41FA5}">
                      <a16:colId xmlns:a16="http://schemas.microsoft.com/office/drawing/2014/main" val="553379762"/>
                    </a:ext>
                  </a:extLst>
                </a:gridCol>
                <a:gridCol w="5672183">
                  <a:extLst>
                    <a:ext uri="{9D8B030D-6E8A-4147-A177-3AD203B41FA5}">
                      <a16:colId xmlns:a16="http://schemas.microsoft.com/office/drawing/2014/main" val="2887563481"/>
                    </a:ext>
                  </a:extLst>
                </a:gridCol>
                <a:gridCol w="2632166">
                  <a:extLst>
                    <a:ext uri="{9D8B030D-6E8A-4147-A177-3AD203B41FA5}">
                      <a16:colId xmlns:a16="http://schemas.microsoft.com/office/drawing/2014/main" val="1877026651"/>
                    </a:ext>
                  </a:extLst>
                </a:gridCol>
                <a:gridCol w="1247502">
                  <a:extLst>
                    <a:ext uri="{9D8B030D-6E8A-4147-A177-3AD203B41FA5}">
                      <a16:colId xmlns:a16="http://schemas.microsoft.com/office/drawing/2014/main" val="2481374449"/>
                    </a:ext>
                  </a:extLst>
                </a:gridCol>
              </a:tblGrid>
              <a:tr h="695007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Nr.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Magna aliquam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Enim ad minim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Iriure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61061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Aoreet dolore magna aliquam erat volutpat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Praesent luptatum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534893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Ut wisi enim ad minim veniam, quis nostrud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Dolore te feugait nul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109185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Exerci tation ullamcorper suscipit lobortis nisl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Augue duis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808814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Duis autem vel eum iriure dolor 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Te feugait nulla facilisi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441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0871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ntelė_Baltas fo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5245F59-08C9-D44E-AAB0-68B4A977944C}"/>
              </a:ext>
            </a:extLst>
          </p:cNvPr>
          <p:cNvSpPr txBox="1"/>
          <p:nvPr userDrawn="1"/>
        </p:nvSpPr>
        <p:spPr>
          <a:xfrm>
            <a:off x="1102519" y="698500"/>
            <a:ext cx="9986962" cy="1532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en-GB" sz="18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SVARBU (ŠITA SKAIDRĖ NĖRA ŠABLONO DALIS)</a:t>
            </a:r>
            <a:endParaRPr lang="lt-LT" b="1" i="0" dirty="0">
              <a:solidFill>
                <a:schemeClr val="tx1"/>
              </a:solidFill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lt-LT" b="0" i="0" dirty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Nusikopijuokite lentelę: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1.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Nueikite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į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View panel </a:t>
            </a: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2.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Pasirinkite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Slide Master </a:t>
            </a: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3.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Nusikopijuokite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lentelę</a:t>
            </a:r>
            <a:b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</a:b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4.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Uždarykite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Slide Master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: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pasirinkite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1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Normal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1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5.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Įklijuokite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lentelę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savo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 </a:t>
            </a:r>
            <a:r>
              <a:rPr lang="en-GB" sz="16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skaidrėje</a:t>
            </a:r>
            <a:r>
              <a:rPr lang="en-GB" sz="16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.</a:t>
            </a:r>
            <a:endParaRPr lang="lt-LT" sz="1600" b="0" i="0" u="none" strike="noStrike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Inter" panose="020B050203000000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0D29DF7-224A-0946-B65F-B6854B3ABD9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36463211"/>
              </p:ext>
            </p:extLst>
          </p:nvPr>
        </p:nvGraphicFramePr>
        <p:xfrm>
          <a:off x="947737" y="2736570"/>
          <a:ext cx="10279789" cy="34750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8366">
                  <a:extLst>
                    <a:ext uri="{9D8B030D-6E8A-4147-A177-3AD203B41FA5}">
                      <a16:colId xmlns:a16="http://schemas.microsoft.com/office/drawing/2014/main" val="553379762"/>
                    </a:ext>
                  </a:extLst>
                </a:gridCol>
                <a:gridCol w="5669280">
                  <a:extLst>
                    <a:ext uri="{9D8B030D-6E8A-4147-A177-3AD203B41FA5}">
                      <a16:colId xmlns:a16="http://schemas.microsoft.com/office/drawing/2014/main" val="2887563481"/>
                    </a:ext>
                  </a:extLst>
                </a:gridCol>
                <a:gridCol w="2625634">
                  <a:extLst>
                    <a:ext uri="{9D8B030D-6E8A-4147-A177-3AD203B41FA5}">
                      <a16:colId xmlns:a16="http://schemas.microsoft.com/office/drawing/2014/main" val="1877026651"/>
                    </a:ext>
                  </a:extLst>
                </a:gridCol>
                <a:gridCol w="1456509">
                  <a:extLst>
                    <a:ext uri="{9D8B030D-6E8A-4147-A177-3AD203B41FA5}">
                      <a16:colId xmlns:a16="http://schemas.microsoft.com/office/drawing/2014/main" val="2481374449"/>
                    </a:ext>
                  </a:extLst>
                </a:gridCol>
              </a:tblGrid>
              <a:tr h="695007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Nr.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Magna aliquam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Enim ad minim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Iriure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61061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Aoreet dolore magna aliquam erat volutpat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Praesent luptatum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534893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Ut wisi enim ad minim veniam, quis nostrud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Dolore te feugait nul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109185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Exerci tation ullamcorper suscipit lobortis nisl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Augue duis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808814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Duis autem vel eum iriure dolor 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Te feugait nulla facilisi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441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57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iny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36F833E-D503-7449-87CC-B8E383BC66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6921" y="424809"/>
            <a:ext cx="862883" cy="983770"/>
          </a:xfrm>
          <a:prstGeom prst="rect">
            <a:avLst/>
          </a:prstGeom>
        </p:spPr>
      </p:pic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46D6B95C-B687-614F-8DA6-5031F9666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13221" y="1960510"/>
            <a:ext cx="6975279" cy="4276777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10000"/>
              </a:lnSpc>
              <a:spcBef>
                <a:spcPts val="1200"/>
              </a:spcBef>
              <a:buClr>
                <a:srgbClr val="FFFF00"/>
              </a:buClr>
              <a:buFont typeface="+mj-lt"/>
              <a:buAutoNum type="arabicPeriod"/>
              <a:defRPr sz="2000" b="0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Antraštė</a:t>
            </a:r>
            <a:endParaRPr lang="en-US" dirty="0"/>
          </a:p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25D01418-F6D6-EA49-BF7F-FFFFA2FDDC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13221" y="600737"/>
            <a:ext cx="8037512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rgbClr val="FFFF00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Turinys</a:t>
            </a:r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768C0BA-DBA4-9E4F-97DF-579214DE10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46472" y="0"/>
            <a:ext cx="190500" cy="6858000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D862C0A-2BED-074B-8AF0-3A7D2789C0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-1604416" y="3603891"/>
            <a:ext cx="4985555" cy="64368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</a:lstStyle>
          <a:p>
            <a:pPr lvl="0"/>
            <a:r>
              <a:rPr lang="en-GB" dirty="0"/>
              <a:t>UŽ KIEKVIENOS TECHNOLOGIJOS – ŽMOGUS</a:t>
            </a:r>
            <a:endParaRPr lang="en-LT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7AF8862B-96D5-3A40-B92F-BAC6CDE874C0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bg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2296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  <p15:guide id="19" pos="731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yrius_Vienas skaiči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36F833E-D503-7449-87CC-B8E383BC66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9021" y="424809"/>
            <a:ext cx="862883" cy="9837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861843-38B4-D148-99E5-9F4C3E2339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56850" y="0"/>
            <a:ext cx="190500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D892914-F5A9-F642-B52A-C75D04F0928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40052" y="0"/>
            <a:ext cx="381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4D699B-062F-E34A-B8AF-6AF33D54CB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-119640" t="58032" r="-170830" b="390"/>
          <a:stretch/>
        </p:blipFill>
        <p:spPr>
          <a:xfrm rot="5400000">
            <a:off x="1351336" y="52466"/>
            <a:ext cx="148773" cy="2851446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224758FE-FB03-7945-8489-CE74EBB5340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67098" y="3668711"/>
            <a:ext cx="6222494" cy="27240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700" b="1" i="0">
                <a:solidFill>
                  <a:srgbClr val="FFFF00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6E61C04-401B-A548-95BE-432EEC7539D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373481" y="1329925"/>
            <a:ext cx="1104900" cy="254000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83BDE46-B3FD-934A-954D-8ED9ABBD06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8847686" y="3603890"/>
            <a:ext cx="4985555" cy="64368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</a:lstStyle>
          <a:p>
            <a:pPr lvl="0"/>
            <a:r>
              <a:rPr lang="en-GB" dirty="0"/>
              <a:t>UŽ KIEKVIENOS TECHNOLOGIJOS – ŽMOGUS</a:t>
            </a:r>
            <a:endParaRPr lang="en-LT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3ABD1B-A1CE-B243-B0AE-AFA3DF058648}"/>
              </a:ext>
            </a:extLst>
          </p:cNvPr>
          <p:cNvSpPr txBox="1"/>
          <p:nvPr userDrawn="1"/>
        </p:nvSpPr>
        <p:spPr>
          <a:xfrm>
            <a:off x="3467098" y="1289465"/>
            <a:ext cx="46048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sz="1500" b="1" i="0" dirty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t>KAUNO TECHNOLOGIJOS UNIVERSITETAS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F0045096-48AE-2F45-81DE-246F7A97BA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3373722"/>
            <a:ext cx="2828658" cy="3222561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0" indent="0" algn="ctr">
              <a:buNone/>
              <a:defRPr sz="26000" b="1" i="0">
                <a:ln w="19050">
                  <a:solidFill>
                    <a:schemeClr val="bg1"/>
                  </a:solidFill>
                </a:ln>
                <a:noFill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64796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yrius_Du skaičiai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36F833E-D503-7449-87CC-B8E383BC66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9021" y="424809"/>
            <a:ext cx="862883" cy="9837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861843-38B4-D148-99E5-9F4C3E2339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56850" y="0"/>
            <a:ext cx="190500" cy="6858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555EE49-EA86-604D-B79E-1835648D43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-254768" t="1" r="-836988" b="29251"/>
          <a:stretch/>
        </p:blipFill>
        <p:spPr>
          <a:xfrm rot="5400000">
            <a:off x="2198923" y="-847734"/>
            <a:ext cx="454047" cy="485189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D892914-F5A9-F642-B52A-C75D04F0928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32844" y="0"/>
            <a:ext cx="381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8C8245-A0B5-4343-A773-99B1AC5A1C1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278535" y="1329925"/>
            <a:ext cx="1104900" cy="254000"/>
          </a:xfrm>
          <a:prstGeom prst="rect">
            <a:avLst/>
          </a:prstGeom>
        </p:spPr>
      </p:pic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224758FE-FB03-7945-8489-CE74EBB5340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77810" y="3668711"/>
            <a:ext cx="4361134" cy="27240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700" b="1" i="0">
                <a:solidFill>
                  <a:srgbClr val="FFFF00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0FA2AC1-A86F-6246-9CF6-463924E7F5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8847686" y="3603890"/>
            <a:ext cx="4985555" cy="64368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</a:lstStyle>
          <a:p>
            <a:pPr lvl="0"/>
            <a:r>
              <a:rPr lang="en-GB" dirty="0"/>
              <a:t>UŽ KIEKVIENOS TECHNOLOGIJOS – ŽMOGUS</a:t>
            </a:r>
            <a:endParaRPr lang="en-LT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500F5A-81CA-2F4B-BDD4-88D7FC1AE05F}"/>
              </a:ext>
            </a:extLst>
          </p:cNvPr>
          <p:cNvSpPr txBox="1"/>
          <p:nvPr userDrawn="1"/>
        </p:nvSpPr>
        <p:spPr>
          <a:xfrm>
            <a:off x="5477810" y="1289465"/>
            <a:ext cx="46048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sz="1500" b="1" i="0" dirty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t>KAUNO TECHNOLOGIJOS UNIVERSITETAS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6224EDB-B787-DE4E-BE6F-8D8484097F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3373722"/>
            <a:ext cx="4832844" cy="3222561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marL="0" indent="0" algn="ctr">
              <a:buNone/>
              <a:defRPr sz="26000" b="1" i="0">
                <a:ln w="19050">
                  <a:solidFill>
                    <a:schemeClr val="bg1"/>
                  </a:solidFill>
                </a:ln>
                <a:noFill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3744837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s_Šūkis_Juo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CD1856C-F327-BF49-A715-D3258E845A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4" y="600737"/>
            <a:ext cx="9908045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rgbClr val="FFFF00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B7DEC24-8D93-6D48-A79C-7BDDFFA2B1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3890" y="0"/>
            <a:ext cx="38100" cy="6858000"/>
          </a:xfrm>
          <a:prstGeom prst="rect">
            <a:avLst/>
          </a:prstGeom>
        </p:spPr>
      </p:pic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D1AB869-1A97-C74F-B22C-8C4A3C8553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9406361" y="3040008"/>
            <a:ext cx="4397904" cy="1173382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1300" b="1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</a:lstStyle>
          <a:p>
            <a:pPr lvl="0"/>
            <a:r>
              <a:rPr lang="en-GB" dirty="0"/>
              <a:t>UŽ KIEKVIENOS TECHNOLOGIJOS – ŽMOGUS</a:t>
            </a:r>
            <a:endParaRPr lang="en-LT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7015AA5-A63A-AA42-ACD1-300F08FBDC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-1" r="9663" b="-12809"/>
          <a:stretch/>
        </p:blipFill>
        <p:spPr>
          <a:xfrm>
            <a:off x="0" y="1356723"/>
            <a:ext cx="11013890" cy="214901"/>
          </a:xfrm>
          <a:prstGeom prst="rect">
            <a:avLst/>
          </a:prstGeom>
        </p:spPr>
      </p:pic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4B86B12-DA76-274D-9D4F-46D64739DB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930" y="4374624"/>
            <a:ext cx="9828212" cy="186072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587BF503-4657-4144-AE5A-7FC3C4A846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3723" y="3048000"/>
            <a:ext cx="9828212" cy="101934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Antraštė 2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10A3938-1C5A-734A-9AEB-AA2A81156F6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314565" y="696317"/>
            <a:ext cx="590984" cy="318475"/>
          </a:xfrm>
          <a:prstGeom prst="rect">
            <a:avLst/>
          </a:prstGeom>
        </p:spPr>
      </p:pic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7EE7EFB9-58EC-4E46-B135-D34F2910C588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bg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424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s_Šūkis_Bal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CD1856C-F327-BF49-A715-D3258E845A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4" y="600737"/>
            <a:ext cx="9908045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D1AB869-1A97-C74F-B22C-8C4A3C8553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9406361" y="3040008"/>
            <a:ext cx="4397904" cy="1173382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1300" b="1" i="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>
              <a:buNone/>
              <a:defRPr sz="1500" b="0" i="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</a:lstStyle>
          <a:p>
            <a:pPr lvl="0"/>
            <a:r>
              <a:rPr lang="en-GB" dirty="0"/>
              <a:t>UŽ KIEKVIENOS TECHNOLOGIJOS – ŽMOGUS</a:t>
            </a:r>
            <a:endParaRPr lang="en-LT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4B86B12-DA76-274D-9D4F-46D64739DB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930" y="4374624"/>
            <a:ext cx="9828212" cy="186072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587BF503-4657-4144-AE5A-7FC3C4A846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3723" y="3048000"/>
            <a:ext cx="9828212" cy="101934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Antraštė 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C028207-03C6-EB4F-8087-70DFE414C3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14563" y="696316"/>
            <a:ext cx="590985" cy="3184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8B3520C-4886-5844-B632-0EFDEEFA04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10097" y="0"/>
            <a:ext cx="38100" cy="6858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BDCAF9-A99D-AB48-B61A-DEA4A9FF6C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r="9625" b="-49952"/>
          <a:stretch/>
        </p:blipFill>
        <p:spPr>
          <a:xfrm>
            <a:off x="0" y="1356709"/>
            <a:ext cx="11018622" cy="285659"/>
          </a:xfrm>
          <a:prstGeom prst="rect">
            <a:avLst/>
          </a:prstGeom>
        </p:spPr>
      </p:pic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D1705FAF-CC62-BB49-B817-BC45A057FA08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57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s_Juo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CD1856C-F327-BF49-A715-D3258E845A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645" y="600737"/>
            <a:ext cx="8978606" cy="5096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 b="1" i="0">
                <a:solidFill>
                  <a:srgbClr val="FFFF00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Antraštė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4B86B12-DA76-274D-9D4F-46D64739DB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930" y="4374624"/>
            <a:ext cx="9828212" cy="186072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Tekstas</a:t>
            </a:r>
          </a:p>
          <a:p>
            <a:pPr lvl="0"/>
            <a:r>
              <a:rPr lang="lt-LT" dirty="0"/>
              <a:t>antra eilutė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587BF503-4657-4144-AE5A-7FC3C4A846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3723" y="3048000"/>
            <a:ext cx="9828212" cy="101934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>
                <a:solidFill>
                  <a:schemeClr val="bg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t-LT" dirty="0"/>
              <a:t>Antraštė 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9C3A560-9403-BC49-A5F7-C015081D15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51225"/>
            <a:ext cx="12192000" cy="1905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E36B143-6BE1-0541-83D6-F872266723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163044" y="696317"/>
            <a:ext cx="590984" cy="318475"/>
          </a:xfrm>
          <a:prstGeom prst="rect">
            <a:avLst/>
          </a:prstGeom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E81F693-50CC-E74A-92F2-28556691589B}"/>
              </a:ext>
            </a:extLst>
          </p:cNvPr>
          <p:cNvSpPr txBox="1">
            <a:spLocks/>
          </p:cNvSpPr>
          <p:nvPr userDrawn="1"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bg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‹#›</a:t>
            </a:fld>
            <a:endParaRPr lang="en-US" sz="1400" b="1" i="0" dirty="0">
              <a:solidFill>
                <a:schemeClr val="bg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28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02" userDrawn="1">
          <p15:clr>
            <a:srgbClr val="FBAE40"/>
          </p15:clr>
        </p15:guide>
        <p15:guide id="2" pos="1096" userDrawn="1">
          <p15:clr>
            <a:srgbClr val="FBAE40"/>
          </p15:clr>
        </p15:guide>
        <p15:guide id="3" pos="4384" userDrawn="1">
          <p15:clr>
            <a:srgbClr val="FBAE40"/>
          </p15:clr>
        </p15:guide>
        <p15:guide id="4" pos="2184" userDrawn="1">
          <p15:clr>
            <a:srgbClr val="FBAE40"/>
          </p15:clr>
        </p15:guide>
        <p15:guide id="5" pos="3296" userDrawn="1">
          <p15:clr>
            <a:srgbClr val="FBAE40"/>
          </p15:clr>
        </p15:guide>
        <p15:guide id="6" pos="5473" userDrawn="1">
          <p15:clr>
            <a:srgbClr val="FBAE40"/>
          </p15:clr>
        </p15:guide>
        <p15:guide id="8" pos="6584" userDrawn="1">
          <p15:clr>
            <a:srgbClr val="FBAE40"/>
          </p15:clr>
        </p15:guide>
        <p15:guide id="9" pos="6040" userDrawn="1">
          <p15:clr>
            <a:srgbClr val="FBAE40"/>
          </p15:clr>
        </p15:guide>
        <p15:guide id="10" orient="horz" pos="3090" userDrawn="1">
          <p15:clr>
            <a:srgbClr val="FBAE40"/>
          </p15:clr>
        </p15:guide>
        <p15:guide id="11" orient="horz" pos="1842" userDrawn="1">
          <p15:clr>
            <a:srgbClr val="FBAE40"/>
          </p15:clr>
        </p15:guide>
        <p15:guide id="12" orient="horz" pos="1230" userDrawn="1">
          <p15:clr>
            <a:srgbClr val="FBAE40"/>
          </p15:clr>
        </p15:guide>
        <p15:guide id="13" orient="horz" pos="913" userDrawn="1">
          <p15:clr>
            <a:srgbClr val="FBAE40"/>
          </p15:clr>
        </p15:guide>
        <p15:guide id="14" orient="horz" pos="618" userDrawn="1">
          <p15:clr>
            <a:srgbClr val="FBAE40"/>
          </p15:clr>
        </p15:guide>
        <p15:guide id="15" orient="horz" pos="2478" userDrawn="1">
          <p15:clr>
            <a:srgbClr val="FBAE40"/>
          </p15:clr>
        </p15:guide>
        <p15:guide id="16" pos="393" userDrawn="1">
          <p15:clr>
            <a:srgbClr val="FBAE40"/>
          </p15:clr>
        </p15:guide>
        <p15:guide id="17" orient="horz" pos="3929" userDrawn="1">
          <p15:clr>
            <a:srgbClr val="FBAE40"/>
          </p15:clr>
        </p15:guide>
        <p15:guide id="18" orient="horz" pos="36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040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44" r:id="rId2"/>
    <p:sldLayoutId id="2147483745" r:id="rId3"/>
    <p:sldLayoutId id="2147483712" r:id="rId4"/>
    <p:sldLayoutId id="2147483714" r:id="rId5"/>
    <p:sldLayoutId id="2147483715" r:id="rId6"/>
    <p:sldLayoutId id="2147483716" r:id="rId7"/>
    <p:sldLayoutId id="2147483723" r:id="rId8"/>
    <p:sldLayoutId id="2147483737" r:id="rId9"/>
    <p:sldLayoutId id="2147483738" r:id="rId10"/>
    <p:sldLayoutId id="2147483717" r:id="rId11"/>
    <p:sldLayoutId id="2147483718" r:id="rId12"/>
    <p:sldLayoutId id="2147483719" r:id="rId13"/>
    <p:sldLayoutId id="2147483720" r:id="rId14"/>
    <p:sldLayoutId id="2147483677" r:id="rId15"/>
    <p:sldLayoutId id="2147483739" r:id="rId16"/>
    <p:sldLayoutId id="2147483743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558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42" r:id="rId7"/>
    <p:sldLayoutId id="2147483732" r:id="rId8"/>
    <p:sldLayoutId id="2147483731" r:id="rId9"/>
    <p:sldLayoutId id="2147483733" r:id="rId10"/>
    <p:sldLayoutId id="2147483734" r:id="rId11"/>
    <p:sldLayoutId id="2147483735" r:id="rId12"/>
    <p:sldLayoutId id="214748373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867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E4721-FB06-D664-9004-6070E677A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8D322-2D02-88A4-89B8-2A1A3B0CE3A7}"/>
              </a:ext>
            </a:extLst>
          </p:cNvPr>
          <p:cNvSpPr txBox="1">
            <a:spLocks/>
          </p:cNvSpPr>
          <p:nvPr/>
        </p:nvSpPr>
        <p:spPr>
          <a:xfrm rot="16200000">
            <a:off x="9406361" y="3040008"/>
            <a:ext cx="4397904" cy="117338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3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UŽ KIEKVIENOS TECHNOLOGIJOS – ŽMOGUS</a:t>
            </a:r>
            <a:endParaRPr lang="en-LT" dirty="0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52CDEE8A-6702-50D0-5E45-B144874ADD2D}"/>
              </a:ext>
            </a:extLst>
          </p:cNvPr>
          <p:cNvSpPr txBox="1">
            <a:spLocks/>
          </p:cNvSpPr>
          <p:nvPr/>
        </p:nvSpPr>
        <p:spPr>
          <a:xfrm>
            <a:off x="1953957" y="2921956"/>
            <a:ext cx="2622972" cy="1019347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6000">
                <a:latin typeface="Arial"/>
                <a:cs typeface="Arial"/>
              </a:rPr>
              <a:t>Boidai</a:t>
            </a:r>
            <a:endParaRPr lang="en-US" sz="60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ADB985-98BF-AD2F-E4FE-BE60F8610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5158" y="397694"/>
            <a:ext cx="590985" cy="318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6B4AF8-8EE4-EF61-071B-C2CD97739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0097" y="0"/>
            <a:ext cx="381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0C2C2C5-7EB3-6096-5C5F-B13C17FEF28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625" b="-49952"/>
          <a:stretch/>
        </p:blipFill>
        <p:spPr>
          <a:xfrm>
            <a:off x="-10297" y="944817"/>
            <a:ext cx="11018622" cy="285659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E06144A-43A2-8719-D407-52FFD86A26CE}"/>
              </a:ext>
            </a:extLst>
          </p:cNvPr>
          <p:cNvSpPr txBox="1">
            <a:spLocks/>
          </p:cNvSpPr>
          <p:nvPr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1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20">
            <a:extLst>
              <a:ext uri="{FF2B5EF4-FFF2-40B4-BE49-F238E27FC236}">
                <a16:creationId xmlns:a16="http://schemas.microsoft.com/office/drawing/2014/main" id="{26AF96C3-23A4-B9B3-9BDA-5D3563C1E09F}"/>
              </a:ext>
            </a:extLst>
          </p:cNvPr>
          <p:cNvSpPr txBox="1">
            <a:spLocks/>
          </p:cNvSpPr>
          <p:nvPr/>
        </p:nvSpPr>
        <p:spPr>
          <a:xfrm>
            <a:off x="217754" y="5632361"/>
            <a:ext cx="9828212" cy="1019347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800" b="0">
                <a:latin typeface="Arial"/>
                <a:cs typeface="Arial"/>
              </a:rPr>
              <a:t>IFD-4 Lukas Dargevičius, IFD-4 Gustas Šadbaras</a:t>
            </a:r>
            <a:endParaRPr lang="en-US" sz="1800" b="0"/>
          </a:p>
        </p:txBody>
      </p:sp>
    </p:spTree>
    <p:extLst>
      <p:ext uri="{BB962C8B-B14F-4D97-AF65-F5344CB8AC3E}">
        <p14:creationId xmlns:p14="http://schemas.microsoft.com/office/powerpoint/2010/main" val="158708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3FFCAE4-A5B0-CC4A-A0A2-7EE0AEA8E284}"/>
              </a:ext>
            </a:extLst>
          </p:cNvPr>
          <p:cNvSpPr txBox="1">
            <a:spLocks/>
          </p:cNvSpPr>
          <p:nvPr/>
        </p:nvSpPr>
        <p:spPr>
          <a:xfrm>
            <a:off x="641644" y="600737"/>
            <a:ext cx="9908045" cy="50963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1" i="0" kern="120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latin typeface="Arial"/>
                <a:cs typeface="Arial"/>
              </a:rPr>
              <a:t>Turinys</a:t>
            </a:r>
            <a:endParaRPr lang="en-US" dirty="0" err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7DED3-3155-614C-8E96-7212F102B0E8}"/>
              </a:ext>
            </a:extLst>
          </p:cNvPr>
          <p:cNvSpPr txBox="1">
            <a:spLocks/>
          </p:cNvSpPr>
          <p:nvPr/>
        </p:nvSpPr>
        <p:spPr>
          <a:xfrm rot="16200000">
            <a:off x="9406361" y="3040008"/>
            <a:ext cx="4397904" cy="117338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3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UŽ KIEKVIENOS TECHNOLOGIJOS – ŽMOGUS</a:t>
            </a:r>
            <a:endParaRPr lang="en-LT" dirty="0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B4D335FC-89FC-0D40-837C-DFD23905E7F8}"/>
              </a:ext>
            </a:extLst>
          </p:cNvPr>
          <p:cNvSpPr txBox="1">
            <a:spLocks/>
          </p:cNvSpPr>
          <p:nvPr/>
        </p:nvSpPr>
        <p:spPr>
          <a:xfrm>
            <a:off x="520155" y="5086865"/>
            <a:ext cx="9828212" cy="1019347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Kazkas1</a:t>
            </a:r>
            <a:endParaRPr lang="lt-LT" dirty="0"/>
          </a:p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Kazkas1</a:t>
            </a:r>
          </a:p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Kazkas1</a:t>
            </a:r>
          </a:p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Kazkas1</a:t>
            </a:r>
          </a:p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Kazkas1</a:t>
            </a:r>
            <a:endParaRPr lang="lt-LT" dirty="0">
              <a:latin typeface="Arial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Kazkas1Kazkas1</a:t>
            </a:r>
            <a:endParaRPr lang="lt-LT" dirty="0">
              <a:latin typeface="Arial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Kazkas1</a:t>
            </a:r>
            <a:endParaRPr lang="lt-LT" dirty="0">
              <a:latin typeface="Arial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Kazkas1</a:t>
            </a:r>
          </a:p>
          <a:p>
            <a:pPr marL="342900" indent="-342900">
              <a:buFont typeface="Arial"/>
              <a:buChar char="•"/>
            </a:pPr>
            <a:r>
              <a:rPr lang="lt-LT">
                <a:latin typeface="Arial"/>
                <a:cs typeface="Arial"/>
              </a:rPr>
              <a:t>Klausimai</a:t>
            </a:r>
            <a:endParaRPr lang="lt-LT" dirty="0">
              <a:latin typeface="Arial"/>
              <a:cs typeface="Arial"/>
            </a:endParaRPr>
          </a:p>
          <a:p>
            <a:pPr marL="342900" indent="-342900">
              <a:buFont typeface="Arial"/>
              <a:buChar char="•"/>
            </a:pPr>
            <a:endParaRPr lang="lt-LT" dirty="0">
              <a:latin typeface="Arial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7D0070-EA15-1546-8ABA-C298D8409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4563" y="696316"/>
            <a:ext cx="590985" cy="318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68048AC-E386-D140-990D-A0F5398AFD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0097" y="0"/>
            <a:ext cx="381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006EAE1-AC92-714B-AC11-7893905C970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625" b="-49952"/>
          <a:stretch/>
        </p:blipFill>
        <p:spPr>
          <a:xfrm>
            <a:off x="0" y="1356709"/>
            <a:ext cx="11018622" cy="285659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BB346149-C025-084D-9F3F-94C4EFE3F60E}"/>
              </a:ext>
            </a:extLst>
          </p:cNvPr>
          <p:cNvSpPr txBox="1">
            <a:spLocks/>
          </p:cNvSpPr>
          <p:nvPr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2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30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5F808-D54D-556B-D735-C12E6B7AA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E5450E4-B8C2-8BB8-C809-19B3BF4EF085}"/>
              </a:ext>
            </a:extLst>
          </p:cNvPr>
          <p:cNvSpPr txBox="1">
            <a:spLocks/>
          </p:cNvSpPr>
          <p:nvPr/>
        </p:nvSpPr>
        <p:spPr>
          <a:xfrm>
            <a:off x="641644" y="600737"/>
            <a:ext cx="9908045" cy="50963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1" i="0" kern="120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/>
                <a:cs typeface="Arial"/>
              </a:rPr>
              <a:t>Kam </a:t>
            </a:r>
            <a:r>
              <a:rPr lang="en-US" dirty="0" err="1">
                <a:latin typeface="Arial"/>
                <a:cs typeface="Arial"/>
              </a:rPr>
              <a:t>skirtas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modelis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10063-E890-52F3-A175-711084170551}"/>
              </a:ext>
            </a:extLst>
          </p:cNvPr>
          <p:cNvSpPr txBox="1">
            <a:spLocks/>
          </p:cNvSpPr>
          <p:nvPr/>
        </p:nvSpPr>
        <p:spPr>
          <a:xfrm rot="16200000">
            <a:off x="9406361" y="3040008"/>
            <a:ext cx="4397904" cy="117338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3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UŽ KIEKVIENOS TECHNOLOGIJOS – ŽMOGUS</a:t>
            </a:r>
            <a:endParaRPr lang="en-LT" dirty="0"/>
          </a:p>
        </p:txBody>
      </p:sp>
      <p:sp>
        <p:nvSpPr>
          <p:cNvPr id="4" name="Text Placeholder 20">
            <a:extLst>
              <a:ext uri="{FF2B5EF4-FFF2-40B4-BE49-F238E27FC236}">
                <a16:creationId xmlns:a16="http://schemas.microsoft.com/office/drawing/2014/main" id="{D064FA78-07D9-5D73-D69F-9428BB737D99}"/>
              </a:ext>
            </a:extLst>
          </p:cNvPr>
          <p:cNvSpPr txBox="1">
            <a:spLocks/>
          </p:cNvSpPr>
          <p:nvPr/>
        </p:nvSpPr>
        <p:spPr>
          <a:xfrm>
            <a:off x="639930" y="4374624"/>
            <a:ext cx="9828212" cy="1860720"/>
          </a:xfrm>
          <a:prstGeom prst="rect">
            <a:avLst/>
          </a:prstGeom>
        </p:spPr>
        <p:txBody>
          <a:bodyPr anchor="t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Tekstas</a:t>
            </a:r>
          </a:p>
          <a:p>
            <a:r>
              <a:rPr lang="lt-LT"/>
              <a:t>antra eilutė</a:t>
            </a:r>
            <a:endParaRPr lang="lt-LT" dirty="0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41E6D2AC-9E91-35C8-4C0E-FDEEEE7AF9B7}"/>
              </a:ext>
            </a:extLst>
          </p:cNvPr>
          <p:cNvSpPr txBox="1">
            <a:spLocks/>
          </p:cNvSpPr>
          <p:nvPr/>
        </p:nvSpPr>
        <p:spPr>
          <a:xfrm>
            <a:off x="643723" y="3048000"/>
            <a:ext cx="9828212" cy="1019347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Antraštė 2</a:t>
            </a:r>
            <a:endParaRPr lang="lt-LT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6C5CA5-E355-460A-2E00-24F238DFB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4563" y="696316"/>
            <a:ext cx="590985" cy="318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31C1B8-2323-8F0D-764A-96E830B473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0097" y="0"/>
            <a:ext cx="381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D322DE-473E-9F48-1286-9493C4D1EFC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625" b="-49952"/>
          <a:stretch/>
        </p:blipFill>
        <p:spPr>
          <a:xfrm>
            <a:off x="0" y="1356709"/>
            <a:ext cx="11018622" cy="285659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7F7BBACB-A836-903F-EC34-0B6BE6C30287}"/>
              </a:ext>
            </a:extLst>
          </p:cNvPr>
          <p:cNvSpPr txBox="1">
            <a:spLocks/>
          </p:cNvSpPr>
          <p:nvPr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3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36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7BF44B9-6DB8-C041-A0E1-A9C71DBF8DA1}"/>
              </a:ext>
            </a:extLst>
          </p:cNvPr>
          <p:cNvSpPr txBox="1">
            <a:spLocks/>
          </p:cNvSpPr>
          <p:nvPr/>
        </p:nvSpPr>
        <p:spPr>
          <a:xfrm>
            <a:off x="641645" y="600737"/>
            <a:ext cx="8978606" cy="50963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1" i="0" kern="120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/>
                <a:cs typeface="Arial"/>
              </a:rPr>
              <a:t>Kaip </a:t>
            </a:r>
            <a:r>
              <a:rPr lang="en-US" dirty="0" err="1">
                <a:latin typeface="Arial"/>
                <a:cs typeface="Arial"/>
              </a:rPr>
              <a:t>jis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veikia</a:t>
            </a:r>
            <a:endParaRPr lang="en-US" dirty="0" err="1"/>
          </a:p>
        </p:txBody>
      </p:sp>
      <p:sp>
        <p:nvSpPr>
          <p:cNvPr id="3" name="Text Placeholder 20">
            <a:extLst>
              <a:ext uri="{FF2B5EF4-FFF2-40B4-BE49-F238E27FC236}">
                <a16:creationId xmlns:a16="http://schemas.microsoft.com/office/drawing/2014/main" id="{CAFE58A0-E161-FF49-BC07-C381DC7F90E7}"/>
              </a:ext>
            </a:extLst>
          </p:cNvPr>
          <p:cNvSpPr txBox="1">
            <a:spLocks/>
          </p:cNvSpPr>
          <p:nvPr/>
        </p:nvSpPr>
        <p:spPr>
          <a:xfrm>
            <a:off x="639930" y="4374624"/>
            <a:ext cx="9828212" cy="1860720"/>
          </a:xfrm>
          <a:prstGeom prst="rect">
            <a:avLst/>
          </a:prstGeom>
        </p:spPr>
        <p:txBody>
          <a:bodyPr anchor="t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Tekstas</a:t>
            </a:r>
          </a:p>
          <a:p>
            <a:r>
              <a:rPr lang="lt-LT"/>
              <a:t>antra eilutė</a:t>
            </a:r>
            <a:endParaRPr lang="lt-LT" dirty="0"/>
          </a:p>
        </p:txBody>
      </p:sp>
      <p:sp>
        <p:nvSpPr>
          <p:cNvPr id="4" name="Text Placeholder 20">
            <a:extLst>
              <a:ext uri="{FF2B5EF4-FFF2-40B4-BE49-F238E27FC236}">
                <a16:creationId xmlns:a16="http://schemas.microsoft.com/office/drawing/2014/main" id="{D4F985E8-BA01-574B-802D-5B1523E3EF62}"/>
              </a:ext>
            </a:extLst>
          </p:cNvPr>
          <p:cNvSpPr txBox="1">
            <a:spLocks/>
          </p:cNvSpPr>
          <p:nvPr/>
        </p:nvSpPr>
        <p:spPr>
          <a:xfrm>
            <a:off x="643723" y="3048000"/>
            <a:ext cx="9828212" cy="1019347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Antraštė 2</a:t>
            </a:r>
            <a:endParaRPr lang="lt-L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B73673-4145-554C-BB27-F7144E19C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1225"/>
            <a:ext cx="12192000" cy="190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487F325-02EB-F242-B1D6-475FE32A77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3222" y="696316"/>
            <a:ext cx="590985" cy="318475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F1B68A5B-BC1B-104C-B778-743D097D6A3F}"/>
              </a:ext>
            </a:extLst>
          </p:cNvPr>
          <p:cNvSpPr txBox="1">
            <a:spLocks/>
          </p:cNvSpPr>
          <p:nvPr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4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250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1F403-C535-CC38-BEE1-EFA9F2ED7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45F7A6F-D820-494C-6E0A-8F1252C5C1BC}"/>
              </a:ext>
            </a:extLst>
          </p:cNvPr>
          <p:cNvSpPr txBox="1">
            <a:spLocks/>
          </p:cNvSpPr>
          <p:nvPr/>
        </p:nvSpPr>
        <p:spPr>
          <a:xfrm>
            <a:off x="2107771" y="504281"/>
            <a:ext cx="9908045" cy="50963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1" i="0" kern="120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latin typeface="Arial"/>
                <a:cs typeface="Arial"/>
              </a:rPr>
              <a:t>Kaip </a:t>
            </a:r>
            <a:r>
              <a:rPr lang="en-US" b="0" dirty="0" err="1">
                <a:latin typeface="Arial"/>
                <a:cs typeface="Arial"/>
              </a:rPr>
              <a:t>jį</a:t>
            </a:r>
            <a:r>
              <a:rPr lang="en-US" b="0" dirty="0">
                <a:latin typeface="Arial"/>
                <a:cs typeface="Arial"/>
              </a:rPr>
              <a:t> </a:t>
            </a:r>
            <a:r>
              <a:rPr lang="en-US" b="0" dirty="0" err="1">
                <a:latin typeface="Arial"/>
                <a:cs typeface="Arial"/>
              </a:rPr>
              <a:t>naudoti</a:t>
            </a:r>
            <a:endParaRPr lang="en-US" dirty="0" err="1"/>
          </a:p>
        </p:txBody>
      </p:sp>
      <p:sp>
        <p:nvSpPr>
          <p:cNvPr id="4" name="Text Placeholder 20">
            <a:extLst>
              <a:ext uri="{FF2B5EF4-FFF2-40B4-BE49-F238E27FC236}">
                <a16:creationId xmlns:a16="http://schemas.microsoft.com/office/drawing/2014/main" id="{C2412252-A736-FC93-A9D8-085425D5F86F}"/>
              </a:ext>
            </a:extLst>
          </p:cNvPr>
          <p:cNvSpPr txBox="1">
            <a:spLocks/>
          </p:cNvSpPr>
          <p:nvPr/>
        </p:nvSpPr>
        <p:spPr>
          <a:xfrm>
            <a:off x="1797398" y="4027384"/>
            <a:ext cx="9828212" cy="1860720"/>
          </a:xfrm>
          <a:prstGeom prst="rect">
            <a:avLst/>
          </a:prstGeom>
        </p:spPr>
        <p:txBody>
          <a:bodyPr anchor="t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Tekstas</a:t>
            </a:r>
          </a:p>
          <a:p>
            <a:r>
              <a:rPr lang="lt-LT"/>
              <a:t>antra eilutė</a:t>
            </a:r>
            <a:endParaRPr lang="lt-LT" dirty="0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ECA94050-83C0-D084-7B15-C83F4AE9B410}"/>
              </a:ext>
            </a:extLst>
          </p:cNvPr>
          <p:cNvSpPr txBox="1">
            <a:spLocks/>
          </p:cNvSpPr>
          <p:nvPr/>
        </p:nvSpPr>
        <p:spPr>
          <a:xfrm>
            <a:off x="1801191" y="2170253"/>
            <a:ext cx="9828212" cy="1019347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Antraštė 2</a:t>
            </a:r>
            <a:endParaRPr lang="lt-LT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5C9E1F-E9A1-086F-225F-2F2641DCB4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22" y="696317"/>
            <a:ext cx="590985" cy="318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6ABC1B-6988-FCBE-D538-1814E04B2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907" y="0"/>
            <a:ext cx="381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120B137-6379-C448-36FF-689F89F4BEE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625" b="-49952"/>
          <a:stretch/>
        </p:blipFill>
        <p:spPr>
          <a:xfrm rot="10800000">
            <a:off x="1186405" y="1250608"/>
            <a:ext cx="11018622" cy="285659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775A2064-93F4-4253-9887-CAACB726C600}"/>
              </a:ext>
            </a:extLst>
          </p:cNvPr>
          <p:cNvSpPr txBox="1">
            <a:spLocks/>
          </p:cNvSpPr>
          <p:nvPr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5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806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57FF342-06D0-A149-8EF2-8AC4AC75B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Placeholder 20">
            <a:extLst>
              <a:ext uri="{FF2B5EF4-FFF2-40B4-BE49-F238E27FC236}">
                <a16:creationId xmlns:a16="http://schemas.microsoft.com/office/drawing/2014/main" id="{487DF630-3EC4-9846-85B1-C7EAF6271355}"/>
              </a:ext>
            </a:extLst>
          </p:cNvPr>
          <p:cNvSpPr txBox="1">
            <a:spLocks/>
          </p:cNvSpPr>
          <p:nvPr/>
        </p:nvSpPr>
        <p:spPr>
          <a:xfrm>
            <a:off x="6959600" y="0"/>
            <a:ext cx="4534568" cy="3428998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 kern="120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>
                <a:latin typeface="Arial"/>
                <a:cs typeface="Arial"/>
              </a:rPr>
              <a:t>Pakeitimas 2</a:t>
            </a:r>
            <a:endParaRPr lang="lt-LT"/>
          </a:p>
          <a:p>
            <a:endParaRPr lang="lt-LT" dirty="0"/>
          </a:p>
        </p:txBody>
      </p:sp>
      <p:sp>
        <p:nvSpPr>
          <p:cNvPr id="4" name="Text Placeholder 20">
            <a:extLst>
              <a:ext uri="{FF2B5EF4-FFF2-40B4-BE49-F238E27FC236}">
                <a16:creationId xmlns:a16="http://schemas.microsoft.com/office/drawing/2014/main" id="{50130E12-9B59-404F-8036-C0710D83DCFA}"/>
              </a:ext>
            </a:extLst>
          </p:cNvPr>
          <p:cNvSpPr txBox="1">
            <a:spLocks/>
          </p:cNvSpPr>
          <p:nvPr/>
        </p:nvSpPr>
        <p:spPr>
          <a:xfrm>
            <a:off x="863597" y="0"/>
            <a:ext cx="4534568" cy="3428998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 kern="120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>
                <a:latin typeface="Arial"/>
                <a:cs typeface="Arial"/>
              </a:rPr>
              <a:t>Pakeitimas 1</a:t>
            </a:r>
            <a:endParaRPr lang="lt-LT" dirty="0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664E5D01-7DE1-0544-8081-DA34B464E7AD}"/>
              </a:ext>
            </a:extLst>
          </p:cNvPr>
          <p:cNvSpPr txBox="1">
            <a:spLocks/>
          </p:cNvSpPr>
          <p:nvPr/>
        </p:nvSpPr>
        <p:spPr>
          <a:xfrm>
            <a:off x="6959600" y="3429000"/>
            <a:ext cx="4534568" cy="3428998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 kern="120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>
                <a:latin typeface="Arial"/>
                <a:cs typeface="Arial"/>
              </a:rPr>
              <a:t>Pakeitimas 4</a:t>
            </a:r>
            <a:endParaRPr lang="lt-LT"/>
          </a:p>
          <a:p>
            <a:endParaRPr lang="lt-LT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E6737E20-3C9E-1540-85BF-7FF0EF32330E}"/>
              </a:ext>
            </a:extLst>
          </p:cNvPr>
          <p:cNvSpPr txBox="1">
            <a:spLocks/>
          </p:cNvSpPr>
          <p:nvPr/>
        </p:nvSpPr>
        <p:spPr>
          <a:xfrm>
            <a:off x="863597" y="3429000"/>
            <a:ext cx="4534568" cy="3428998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0" i="0" kern="120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>
                <a:latin typeface="Arial"/>
                <a:cs typeface="Arial"/>
              </a:rPr>
              <a:t>Pakeitimas 3</a:t>
            </a:r>
            <a:endParaRPr lang="lt-LT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49224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FEB6DE-D83E-8E4A-A494-2A16E03E16D4}"/>
              </a:ext>
            </a:extLst>
          </p:cNvPr>
          <p:cNvSpPr txBox="1"/>
          <p:nvPr/>
        </p:nvSpPr>
        <p:spPr>
          <a:xfrm>
            <a:off x="1102519" y="698500"/>
            <a:ext cx="9986962" cy="83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en-GB" sz="1800" b="1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rPr>
              <a:t>SVARBU (ŠITA SKAIDRĖ NĖRA ŠABLONO DALIS)</a:t>
            </a:r>
          </a:p>
          <a:p>
            <a:pPr algn="ctr">
              <a:lnSpc>
                <a:spcPct val="110000"/>
              </a:lnSpc>
              <a:spcAft>
                <a:spcPts val="1200"/>
              </a:spcAft>
            </a:pPr>
            <a:r>
              <a:rPr lang="lt-LT" b="1" dirty="0"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t>Visos kitos lentelės turi būti kuriamos remiantis esama stilistika.</a:t>
            </a:r>
            <a:endParaRPr lang="en-US" b="1" dirty="0"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5358B4-FFFE-784C-80AC-890E489E5A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476421"/>
              </p:ext>
            </p:extLst>
          </p:nvPr>
        </p:nvGraphicFramePr>
        <p:xfrm>
          <a:off x="947737" y="2736570"/>
          <a:ext cx="10279789" cy="34750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8366">
                  <a:extLst>
                    <a:ext uri="{9D8B030D-6E8A-4147-A177-3AD203B41FA5}">
                      <a16:colId xmlns:a16="http://schemas.microsoft.com/office/drawing/2014/main" val="553379762"/>
                    </a:ext>
                  </a:extLst>
                </a:gridCol>
                <a:gridCol w="5669280">
                  <a:extLst>
                    <a:ext uri="{9D8B030D-6E8A-4147-A177-3AD203B41FA5}">
                      <a16:colId xmlns:a16="http://schemas.microsoft.com/office/drawing/2014/main" val="2887563481"/>
                    </a:ext>
                  </a:extLst>
                </a:gridCol>
                <a:gridCol w="2625634">
                  <a:extLst>
                    <a:ext uri="{9D8B030D-6E8A-4147-A177-3AD203B41FA5}">
                      <a16:colId xmlns:a16="http://schemas.microsoft.com/office/drawing/2014/main" val="1877026651"/>
                    </a:ext>
                  </a:extLst>
                </a:gridCol>
                <a:gridCol w="1456509">
                  <a:extLst>
                    <a:ext uri="{9D8B030D-6E8A-4147-A177-3AD203B41FA5}">
                      <a16:colId xmlns:a16="http://schemas.microsoft.com/office/drawing/2014/main" val="2481374449"/>
                    </a:ext>
                  </a:extLst>
                </a:gridCol>
              </a:tblGrid>
              <a:tr h="695007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Nr.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Magna aliquam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Enim ad minim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Iriure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261061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Aoreet dolore magna aliquam erat volutpat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Praesent luptatum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+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534893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Ut wisi enim ad minim veniam, quis nostrud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Dolore te feugait nul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109185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Exerci tation ullamcorper suscipit lobortis nisl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Augue duis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808814"/>
                  </a:ext>
                </a:extLst>
              </a:tr>
              <a:tr h="695007"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Duis autem vel eum iriure dolor 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Te feugait nulla facilisi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Inter" panose="020B05020300000000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108000" marR="108000" marT="54000" marB="54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441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41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0C636-E22E-6765-5420-9B4FC3B09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4DC64DE-2BD7-F5AA-D395-442ED0DC8FD3}"/>
              </a:ext>
            </a:extLst>
          </p:cNvPr>
          <p:cNvSpPr txBox="1">
            <a:spLocks/>
          </p:cNvSpPr>
          <p:nvPr/>
        </p:nvSpPr>
        <p:spPr>
          <a:xfrm>
            <a:off x="2107771" y="504281"/>
            <a:ext cx="9908045" cy="50963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1" i="0" kern="120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 err="1">
                <a:latin typeface="Arial"/>
                <a:cs typeface="Arial"/>
              </a:rPr>
              <a:t>Pridejome</a:t>
            </a:r>
            <a:r>
              <a:rPr lang="en-US" b="0" dirty="0">
                <a:latin typeface="Arial"/>
                <a:cs typeface="Arial"/>
              </a:rPr>
              <a:t> </a:t>
            </a:r>
            <a:r>
              <a:rPr lang="en-US" b="0" dirty="0" err="1">
                <a:latin typeface="Arial"/>
                <a:cs typeface="Arial"/>
              </a:rPr>
              <a:t>funkcionaluma</a:t>
            </a:r>
          </a:p>
          <a:p>
            <a:endParaRPr lang="en-US" b="0" dirty="0"/>
          </a:p>
        </p:txBody>
      </p:sp>
      <p:sp>
        <p:nvSpPr>
          <p:cNvPr id="4" name="Text Placeholder 20">
            <a:extLst>
              <a:ext uri="{FF2B5EF4-FFF2-40B4-BE49-F238E27FC236}">
                <a16:creationId xmlns:a16="http://schemas.microsoft.com/office/drawing/2014/main" id="{016FA896-5B9C-96D7-6AA0-90C931CAA753}"/>
              </a:ext>
            </a:extLst>
          </p:cNvPr>
          <p:cNvSpPr txBox="1">
            <a:spLocks/>
          </p:cNvSpPr>
          <p:nvPr/>
        </p:nvSpPr>
        <p:spPr>
          <a:xfrm>
            <a:off x="1797398" y="4027384"/>
            <a:ext cx="9828212" cy="1860720"/>
          </a:xfrm>
          <a:prstGeom prst="rect">
            <a:avLst/>
          </a:prstGeom>
        </p:spPr>
        <p:txBody>
          <a:bodyPr anchor="t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Inter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Tekstas</a:t>
            </a:r>
          </a:p>
          <a:p>
            <a:r>
              <a:rPr lang="lt-LT"/>
              <a:t>antra eilutė</a:t>
            </a:r>
            <a:endParaRPr lang="lt-LT" dirty="0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67818FF4-4104-1311-4638-D7D358DCD5C4}"/>
              </a:ext>
            </a:extLst>
          </p:cNvPr>
          <p:cNvSpPr txBox="1">
            <a:spLocks/>
          </p:cNvSpPr>
          <p:nvPr/>
        </p:nvSpPr>
        <p:spPr>
          <a:xfrm>
            <a:off x="1801191" y="2170253"/>
            <a:ext cx="9828212" cy="1019347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/>
              <a:t>Antraštė 2</a:t>
            </a:r>
            <a:endParaRPr lang="lt-LT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33C0FB-0E87-406B-BB25-24AE79AC98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22" y="696317"/>
            <a:ext cx="590985" cy="318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31F006C-39D1-31F8-F9EC-59FDA314E1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907" y="0"/>
            <a:ext cx="381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7086DF-2A9A-12C8-6B80-BEC8A6A987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625" b="-49952"/>
          <a:stretch/>
        </p:blipFill>
        <p:spPr>
          <a:xfrm rot="10800000">
            <a:off x="1186405" y="1250608"/>
            <a:ext cx="11018622" cy="285659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CB6584CF-C967-387A-E6E6-FC57F9ED52E9}"/>
              </a:ext>
            </a:extLst>
          </p:cNvPr>
          <p:cNvSpPr txBox="1">
            <a:spLocks/>
          </p:cNvSpPr>
          <p:nvPr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8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578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E4721-FB06-D664-9004-6070E677A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8D322-2D02-88A4-89B8-2A1A3B0CE3A7}"/>
              </a:ext>
            </a:extLst>
          </p:cNvPr>
          <p:cNvSpPr txBox="1">
            <a:spLocks/>
          </p:cNvSpPr>
          <p:nvPr/>
        </p:nvSpPr>
        <p:spPr>
          <a:xfrm rot="16200000">
            <a:off x="9406361" y="3040008"/>
            <a:ext cx="4397904" cy="117338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3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bg1"/>
                </a:solidFill>
                <a:latin typeface="Inter Medium" panose="020B0502030000000004" pitchFamily="34" charset="0"/>
                <a:ea typeface="Inter Medium" panose="020B0502030000000004" pitchFamily="34" charset="0"/>
                <a:cs typeface="Inter Medium" panose="020B05020300000000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UŽ KIEKVIENOS TECHNOLOGIJOS – ŽMOGUS</a:t>
            </a:r>
            <a:endParaRPr lang="en-LT" dirty="0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52CDEE8A-6702-50D0-5E45-B144874ADD2D}"/>
              </a:ext>
            </a:extLst>
          </p:cNvPr>
          <p:cNvSpPr txBox="1">
            <a:spLocks/>
          </p:cNvSpPr>
          <p:nvPr/>
        </p:nvSpPr>
        <p:spPr>
          <a:xfrm>
            <a:off x="314210" y="5323703"/>
            <a:ext cx="9828212" cy="1019347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sz="2200" b="1" i="0" kern="1200">
                <a:solidFill>
                  <a:schemeClr val="tx1"/>
                </a:solidFill>
                <a:latin typeface="Arial" panose="020B0604020202020204" pitchFamily="34" charset="0"/>
                <a:ea typeface="Inter Medium" panose="020B05020300000000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9600">
                <a:latin typeface="Arial"/>
                <a:cs typeface="Arial"/>
              </a:rPr>
              <a:t>Klausimai?</a:t>
            </a:r>
            <a:endParaRPr lang="lt-LT" sz="96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ADB985-98BF-AD2F-E4FE-BE60F8610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5158" y="397694"/>
            <a:ext cx="590985" cy="318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6B4AF8-8EE4-EF61-071B-C2CD97739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0097" y="0"/>
            <a:ext cx="381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0C2C2C5-7EB3-6096-5C5F-B13C17FEF28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625" b="-49952"/>
          <a:stretch/>
        </p:blipFill>
        <p:spPr>
          <a:xfrm>
            <a:off x="-10297" y="944817"/>
            <a:ext cx="11018622" cy="285659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E06144A-43A2-8719-D407-52FFD86A26CE}"/>
              </a:ext>
            </a:extLst>
          </p:cNvPr>
          <p:cNvSpPr txBox="1">
            <a:spLocks/>
          </p:cNvSpPr>
          <p:nvPr/>
        </p:nvSpPr>
        <p:spPr>
          <a:xfrm>
            <a:off x="11163044" y="6286367"/>
            <a:ext cx="922601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500" b="1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6F01323-A656-431B-B19E-EE6A8E2AF848}" type="slidenum">
              <a:rPr lang="en-US" sz="1400" b="1" i="0" smtClean="0">
                <a:solidFill>
                  <a:schemeClr val="tx1"/>
                </a:solidFill>
                <a:latin typeface="Arial" panose="020B0604020202020204" pitchFamily="34" charset="0"/>
                <a:ea typeface="Inter Semi Bold" panose="020B0502030000000004" pitchFamily="34" charset="0"/>
                <a:cs typeface="Arial" panose="020B0604020202020204" pitchFamily="34" charset="0"/>
              </a:rPr>
              <a:pPr algn="ctr"/>
              <a:t>9</a:t>
            </a:fld>
            <a:endParaRPr lang="en-US" sz="1400" b="1" i="0" dirty="0">
              <a:solidFill>
                <a:schemeClr val="tx1"/>
              </a:solidFill>
              <a:latin typeface="Arial" panose="020B0604020202020204" pitchFamily="34" charset="0"/>
              <a:ea typeface="Inter Semi Bold" panose="020B050203000000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956504"/>
      </p:ext>
    </p:extLst>
  </p:cSld>
  <p:clrMapOvr>
    <a:masterClrMapping/>
  </p:clrMapOvr>
</p:sld>
</file>

<file path=ppt/theme/theme1.xml><?xml version="1.0" encoding="utf-8"?>
<a:theme xmlns:a="http://schemas.openxmlformats.org/drawingml/2006/main" name="TEKST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OT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AGRAMA_LENTELĖ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2510</TotalTime>
  <Words>356</Words>
  <Application>Microsoft Office PowerPoint</Application>
  <PresentationFormat>Widescreen</PresentationFormat>
  <Paragraphs>158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TEKSTAS</vt:lpstr>
      <vt:lpstr>FOTO</vt:lpstr>
      <vt:lpstr>DIAGRAMA_LENTELĖ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159</cp:revision>
  <dcterms:created xsi:type="dcterms:W3CDTF">2020-12-23T08:59:48Z</dcterms:created>
  <dcterms:modified xsi:type="dcterms:W3CDTF">2026-05-04T18:51:51Z</dcterms:modified>
</cp:coreProperties>
</file>